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314" r:id="rId5"/>
    <p:sldId id="315" r:id="rId6"/>
    <p:sldId id="317" r:id="rId7"/>
    <p:sldId id="318" r:id="rId8"/>
    <p:sldId id="316" r:id="rId9"/>
    <p:sldId id="270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7" r:id="rId18"/>
    <p:sldId id="328" r:id="rId19"/>
    <p:sldId id="326" r:id="rId20"/>
    <p:sldId id="31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52C2EF-7F53-494D-9C26-091B4A5A7D5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FFD8B-E993-4C93-8198-026FED6C12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33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495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73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422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21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214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77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61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04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716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16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24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2567B-8394-4C22-9A79-66E2C8F5142F}" type="datetimeFigureOut">
              <a:rPr lang="en-US" smtClean="0"/>
              <a:t>5/26/2017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16DB7-ED27-413D-B619-0280A4BEB0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7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De%20cuong%20IoT.docx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866" y="23949"/>
            <a:ext cx="7772400" cy="1470025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 4.0</a:t>
            </a:r>
            <a:b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(INDUSTRY 4.0)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057400"/>
            <a:ext cx="4077732" cy="3568016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EC1B7-F88E-4381-981F-0E1FD63B009A}" type="datetime1">
              <a:rPr lang="en-US" smtClean="0"/>
              <a:t>5/26/2017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78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 DUNG  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600200"/>
            <a:ext cx="9067800" cy="5029200"/>
          </a:xfrm>
        </p:spPr>
        <p:txBody>
          <a:bodyPr>
            <a:no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THIỆU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NGHIỆP 4.0 TẠI CÁC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ƯỚ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NGHIỆP 4.0 VÀ GIÁO DỤC 4.0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KẾT LUẬN</a:t>
            </a:r>
          </a:p>
          <a:p>
            <a:pPr marL="571500" indent="-571500">
              <a:buFont typeface="+mj-lt"/>
              <a:buAutoNum type="romanUcPeriod"/>
            </a:pP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86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9144000" cy="51054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168513" y="970512"/>
            <a:ext cx="37882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59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13" y="970512"/>
            <a:ext cx="4724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4400" y="1676400"/>
            <a:ext cx="8229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CMCN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CMCN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dựa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 3D,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,...</a:t>
            </a:r>
          </a:p>
        </p:txBody>
      </p:sp>
    </p:spTree>
    <p:extLst>
      <p:ext uri="{BB962C8B-B14F-4D97-AF65-F5344CB8AC3E}">
        <p14:creationId xmlns:p14="http://schemas.microsoft.com/office/powerpoint/2010/main" val="2752274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13" y="838200"/>
            <a:ext cx="5593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4.0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0868" y="1524000"/>
            <a:ext cx="86531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 :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lõi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4.0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2667000"/>
            <a:ext cx="5937250" cy="4070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0357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13" y="838200"/>
            <a:ext cx="5593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4.0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0868" y="1524000"/>
            <a:ext cx="86531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(Cyber physical systems).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mây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(Cloud computing)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(Big data and analytics)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(System security-IT)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In 3D (3D Printing)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(Augmented reality)</a:t>
            </a:r>
          </a:p>
          <a:p>
            <a:pPr marL="1828800" lvl="3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Robot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(Robots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923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13" y="838200"/>
            <a:ext cx="5593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4.0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0868" y="1524000"/>
            <a:ext cx="865313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robot;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robot,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sư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 3D;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 3D;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tin y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766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8380" y="152400"/>
            <a:ext cx="7543800" cy="627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53620" y="120683"/>
            <a:ext cx="762000" cy="665163"/>
            <a:chOff x="-53620" y="120683"/>
            <a:chExt cx="762000" cy="665163"/>
          </a:xfrm>
        </p:grpSpPr>
        <p:sp>
          <p:nvSpPr>
            <p:cNvPr id="5" name="AutoShape 12"/>
            <p:cNvSpPr>
              <a:spLocks noChangeArrowheads="1"/>
            </p:cNvSpPr>
            <p:nvPr/>
          </p:nvSpPr>
          <p:spPr bwMode="gray">
            <a:xfrm>
              <a:off x="-47225" y="132007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AutoShape 13"/>
            <p:cNvSpPr>
              <a:spLocks noChangeArrowheads="1"/>
            </p:cNvSpPr>
            <p:nvPr/>
          </p:nvSpPr>
          <p:spPr bwMode="gray">
            <a:xfrm>
              <a:off x="-53620" y="120683"/>
              <a:ext cx="755605" cy="653839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AutoShape 14"/>
            <p:cNvSpPr>
              <a:spLocks noChangeArrowheads="1"/>
            </p:cNvSpPr>
            <p:nvPr/>
          </p:nvSpPr>
          <p:spPr bwMode="gray">
            <a:xfrm>
              <a:off x="-9346" y="160071"/>
              <a:ext cx="664106" cy="575063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Text Box 19"/>
          <p:cNvSpPr txBox="1">
            <a:spLocks noChangeArrowheads="1"/>
          </p:cNvSpPr>
          <p:nvPr/>
        </p:nvSpPr>
        <p:spPr bwMode="gray">
          <a:xfrm>
            <a:off x="168513" y="230326"/>
            <a:ext cx="324127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800" b="1" u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u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8513" y="838200"/>
            <a:ext cx="55931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3./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4.0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90868" y="1524000"/>
            <a:ext cx="86531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4.0</a:t>
            </a:r>
          </a:p>
          <a:p>
            <a:pPr marL="914400" lvl="1" indent="-457200" algn="just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(Big Data),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vạn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Internet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-Internet of Thing),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(AI- Artificial Intelligence).</a:t>
            </a:r>
          </a:p>
          <a:p>
            <a:pPr marL="914400" lvl="1" indent="-457200" algn="just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thủy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y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>
              <a:buFont typeface="Wingdings" pitchFamily="2" charset="2"/>
              <a:buChar char="v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Robot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in 3D,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graphene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skyrmions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…),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nano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535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371600"/>
            <a:ext cx="6172200" cy="49530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68513" y="838200"/>
            <a:ext cx="2401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THÁI LAN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201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219201"/>
            <a:ext cx="5867399" cy="472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</p:pic>
      <p:sp>
        <p:nvSpPr>
          <p:cNvPr id="2" name="Rectangle 1"/>
          <p:cNvSpPr/>
          <p:nvPr/>
        </p:nvSpPr>
        <p:spPr>
          <a:xfrm>
            <a:off x="3630074" y="2743200"/>
            <a:ext cx="1642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Singapore   4.0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16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7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168513" y="762000"/>
            <a:ext cx="27783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2./ SINGAPORE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858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488963"/>
            <a:ext cx="6705600" cy="5140437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16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7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168513" y="838200"/>
            <a:ext cx="24288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ĐÀI LOAN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4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143000"/>
            <a:ext cx="5784850" cy="548005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900006" y="3124200"/>
            <a:ext cx="1249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Japan   4.0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16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7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168513" y="762000"/>
            <a:ext cx="25217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NHẬT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BẢN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262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90" y="1600200"/>
            <a:ext cx="7032980" cy="50292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16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7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168513" y="762000"/>
            <a:ext cx="1241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MỸ</a:t>
            </a:r>
          </a:p>
        </p:txBody>
      </p:sp>
    </p:spTree>
    <p:extLst>
      <p:ext uri="{BB962C8B-B14F-4D97-AF65-F5344CB8AC3E}">
        <p14:creationId xmlns:p14="http://schemas.microsoft.com/office/powerpoint/2010/main" val="2140767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295400"/>
            <a:ext cx="6705600" cy="472440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TẠI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CÁC N</a:t>
              </a:r>
              <a:r>
                <a:rPr lang="vi-VN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ƯỚ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5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16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7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8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168513" y="762000"/>
            <a:ext cx="2310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./ CHÂU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ÂU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906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VÀ GIÁO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DỤC 4.0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pic>
        <p:nvPicPr>
          <p:cNvPr id="12" name="Picture 11" descr="Kết quả hình ảnh cho An effect analysis of industry 4.0 to higher educatio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735134"/>
            <a:ext cx="6400800" cy="53608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6812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VÀ GIÁO DỤC 4.0</a:t>
              </a: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2" name="Rectangle 11"/>
          <p:cNvSpPr/>
          <p:nvPr/>
        </p:nvSpPr>
        <p:spPr>
          <a:xfrm>
            <a:off x="0" y="1542395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( Smart Building).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minh(Smart Home).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minh(Smart Factory).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ướ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minh (Smart Grid).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 marL="457200" indent="-457200">
              <a:buFont typeface="Wingdings" pitchFamily="2" charset="2"/>
              <a:buChar char="q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8612" y="990600"/>
            <a:ext cx="3375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NGHIỆP 4.0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95737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VÀ GIÁO DỤC 4.0</a:t>
              </a: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2" name="Rectangle 11"/>
          <p:cNvSpPr/>
          <p:nvPr/>
        </p:nvSpPr>
        <p:spPr>
          <a:xfrm>
            <a:off x="0" y="1466195"/>
            <a:ext cx="533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ườ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lái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in 3D.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Robots.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8612" y="990600"/>
            <a:ext cx="2638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GIÁO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DỤC 4.0 </a:t>
            </a:r>
            <a:endParaRPr lang="en-US" sz="2800" dirty="0"/>
          </a:p>
        </p:txBody>
      </p:sp>
      <p:sp>
        <p:nvSpPr>
          <p:cNvPr id="14" name="Rectangle 13"/>
          <p:cNvSpPr/>
          <p:nvPr/>
        </p:nvSpPr>
        <p:spPr>
          <a:xfrm>
            <a:off x="3429000" y="4001631"/>
            <a:ext cx="5715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Internet of Thing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 Big data)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 Internet of people)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(Internet of services)</a:t>
            </a:r>
          </a:p>
        </p:txBody>
      </p:sp>
      <p:sp>
        <p:nvSpPr>
          <p:cNvPr id="2" name="Right Arrow 1"/>
          <p:cNvSpPr/>
          <p:nvPr/>
        </p:nvSpPr>
        <p:spPr>
          <a:xfrm>
            <a:off x="1752600" y="4858315"/>
            <a:ext cx="1447800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93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CÔNG NGHIỆP 4.0 VÀ GIÁO DỤC 4.0</a:t>
              </a: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III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14" name="Rectangle 13"/>
          <p:cNvSpPr/>
          <p:nvPr/>
        </p:nvSpPr>
        <p:spPr>
          <a:xfrm>
            <a:off x="0" y="1026287"/>
            <a:ext cx="571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Internet of Thing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" name="Right Arrow 1">
            <a:hlinkClick r:id="rId2" action="ppaction://hlinkfile"/>
          </p:cNvPr>
          <p:cNvSpPr/>
          <p:nvPr/>
        </p:nvSpPr>
        <p:spPr>
          <a:xfrm>
            <a:off x="4038600" y="1143000"/>
            <a:ext cx="1447800" cy="3617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utoShape 2" descr="Kết quả hình ảnh cho internet of thing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34313"/>
            <a:ext cx="57912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208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Kết quả hình ảnh cho GIỚI THIỆU VỀ ĐẤT NƯỚC ĐÀI LO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53620" y="120683"/>
            <a:ext cx="8305800" cy="665163"/>
            <a:chOff x="-53620" y="120683"/>
            <a:chExt cx="8305800" cy="665163"/>
          </a:xfrm>
        </p:grpSpPr>
        <p:sp>
          <p:nvSpPr>
            <p:cNvPr id="7" name="Content Placeholder 2"/>
            <p:cNvSpPr txBox="1">
              <a:spLocks/>
            </p:cNvSpPr>
            <p:nvPr/>
          </p:nvSpPr>
          <p:spPr>
            <a:xfrm>
              <a:off x="708380" y="152400"/>
              <a:ext cx="7543800" cy="62739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800" b="1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KẾT </a:t>
              </a:r>
              <a:r>
                <a:rPr lang="en-US" sz="28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LUẬN</a:t>
              </a:r>
              <a:endPara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8" name="Group 11"/>
            <p:cNvGrpSpPr>
              <a:grpSpLocks/>
            </p:cNvGrpSpPr>
            <p:nvPr/>
          </p:nvGrpSpPr>
          <p:grpSpPr bwMode="auto">
            <a:xfrm>
              <a:off x="-53620" y="120683"/>
              <a:ext cx="762000" cy="665163"/>
              <a:chOff x="1110" y="2656"/>
              <a:chExt cx="1549" cy="1351"/>
            </a:xfrm>
            <a:solidFill>
              <a:schemeClr val="accent1"/>
            </a:solidFill>
          </p:grpSpPr>
          <p:sp>
            <p:nvSpPr>
              <p:cNvPr id="9" name="AutoShape 12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AutoShape 13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pFill/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rPr>
                  <a:t>IV</a:t>
                </a:r>
                <a:endParaRPr lang="en-US" sz="28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2" name="Rectangle 1"/>
          <p:cNvSpPr/>
          <p:nvPr/>
        </p:nvSpPr>
        <p:spPr>
          <a:xfrm>
            <a:off x="0" y="990600"/>
            <a:ext cx="9144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4.0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ưở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4.0.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ườ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tiền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 Start up).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thách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đượ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GV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SV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52355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3345712"/>
            <a:ext cx="6849376" cy="76944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 THÀNH CẢM </a:t>
            </a:r>
            <a:r>
              <a:rPr lang="vi-VN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 !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43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1010</TotalTime>
  <Words>738</Words>
  <Application>Microsoft Office PowerPoint</Application>
  <PresentationFormat>On-screen Show (4:3)</PresentationFormat>
  <Paragraphs>102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CÔNG NGHIỆP 4.0 (INDUSTRY 4.0)</vt:lpstr>
      <vt:lpstr>NỘI DUNG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NỀN GIÁO DỤC ĐÀI LOAN (TAIWAN EDUCATION)</dc:title>
  <dc:creator>ChuDuc</dc:creator>
  <cp:lastModifiedBy>ChuDuc</cp:lastModifiedBy>
  <cp:revision>156</cp:revision>
  <dcterms:created xsi:type="dcterms:W3CDTF">2017-05-19T07:55:10Z</dcterms:created>
  <dcterms:modified xsi:type="dcterms:W3CDTF">2017-05-26T15:02:34Z</dcterms:modified>
</cp:coreProperties>
</file>